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A081"/>
    <a:srgbClr val="D3CDBD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987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Squashing a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mattress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mattresses contain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lot of springs.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26579" y="1997454"/>
            <a:ext cx="6491542" cy="4540478"/>
            <a:chOff x="1116267" y="1744264"/>
            <a:chExt cx="6491542" cy="4540478"/>
          </a:xfrm>
        </p:grpSpPr>
        <p:sp>
          <p:nvSpPr>
            <p:cNvPr id="59" name="Rectangle 58"/>
            <p:cNvSpPr/>
            <p:nvPr/>
          </p:nvSpPr>
          <p:spPr>
            <a:xfrm>
              <a:off x="1116267" y="1744264"/>
              <a:ext cx="6491542" cy="4540478"/>
            </a:xfrm>
            <a:prstGeom prst="rect">
              <a:avLst/>
            </a:prstGeom>
            <a:blipFill>
              <a:blip r:embed="rId4">
                <a:duotone>
                  <a:prstClr val="black"/>
                  <a:srgbClr val="D9C3A5">
                    <a:tint val="50000"/>
                    <a:satMod val="180000"/>
                  </a:srgbClr>
                </a:duotone>
              </a:blip>
              <a:tile tx="0" ty="0" sx="100000" sy="100000" flip="none" algn="tl"/>
            </a:blipFill>
            <a:ln>
              <a:solidFill>
                <a:srgbClr val="ABA081"/>
              </a:solidFill>
            </a:ln>
            <a:scene3d>
              <a:camera prst="orthographicFront">
                <a:rot lat="19377226" lon="3478022" rev="17553023"/>
              </a:camera>
              <a:lightRig rig="threePt" dir="t"/>
            </a:scene3d>
            <a:sp3d extrusionH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1132830" y="1958838"/>
              <a:ext cx="2899557" cy="1989698"/>
              <a:chOff x="1132830" y="1958838"/>
              <a:chExt cx="2899557" cy="1989698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32830" y="3009671"/>
                <a:ext cx="530398" cy="938865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22550" y="2659394"/>
                <a:ext cx="530398" cy="938865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12270" y="2309116"/>
                <a:ext cx="530398" cy="938865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01989" y="1958838"/>
                <a:ext cx="530398" cy="938865"/>
              </a:xfrm>
              <a:prstGeom prst="rect">
                <a:avLst/>
              </a:prstGeom>
            </p:spPr>
          </p:pic>
        </p:grpSp>
        <p:grpSp>
          <p:nvGrpSpPr>
            <p:cNvPr id="67" name="Group 66"/>
            <p:cNvGrpSpPr/>
            <p:nvPr/>
          </p:nvGrpSpPr>
          <p:grpSpPr>
            <a:xfrm>
              <a:off x="1820487" y="2253288"/>
              <a:ext cx="2899557" cy="1989698"/>
              <a:chOff x="1132830" y="1958838"/>
              <a:chExt cx="2899557" cy="1989698"/>
            </a:xfrm>
          </p:grpSpPr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32830" y="3009671"/>
                <a:ext cx="530398" cy="938865"/>
              </a:xfrm>
              <a:prstGeom prst="rect">
                <a:avLst/>
              </a:prstGeom>
            </p:spPr>
          </p:pic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22550" y="2659394"/>
                <a:ext cx="530398" cy="938865"/>
              </a:xfrm>
              <a:prstGeom prst="rect">
                <a:avLst/>
              </a:prstGeom>
            </p:spPr>
          </p:pic>
          <p:pic>
            <p:nvPicPr>
              <p:cNvPr id="70" name="Picture 6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12270" y="2309116"/>
                <a:ext cx="530398" cy="938865"/>
              </a:xfrm>
              <a:prstGeom prst="rect">
                <a:avLst/>
              </a:prstGeom>
            </p:spPr>
          </p:pic>
          <p:pic>
            <p:nvPicPr>
              <p:cNvPr id="71" name="Picture 7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01989" y="1958838"/>
                <a:ext cx="530398" cy="938865"/>
              </a:xfrm>
              <a:prstGeom prst="rect">
                <a:avLst/>
              </a:prstGeom>
            </p:spPr>
          </p:pic>
        </p:grpSp>
        <p:grpSp>
          <p:nvGrpSpPr>
            <p:cNvPr id="72" name="Group 71"/>
            <p:cNvGrpSpPr/>
            <p:nvPr/>
          </p:nvGrpSpPr>
          <p:grpSpPr>
            <a:xfrm>
              <a:off x="2508144" y="2547738"/>
              <a:ext cx="2899557" cy="1989698"/>
              <a:chOff x="1132830" y="1958838"/>
              <a:chExt cx="2899557" cy="1989698"/>
            </a:xfrm>
          </p:grpSpPr>
          <p:pic>
            <p:nvPicPr>
              <p:cNvPr id="73" name="Picture 7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32830" y="3009671"/>
                <a:ext cx="530398" cy="938865"/>
              </a:xfrm>
              <a:prstGeom prst="rect">
                <a:avLst/>
              </a:prstGeom>
            </p:spPr>
          </p:pic>
          <p:pic>
            <p:nvPicPr>
              <p:cNvPr id="74" name="Picture 7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22550" y="2659394"/>
                <a:ext cx="530398" cy="938865"/>
              </a:xfrm>
              <a:prstGeom prst="rect">
                <a:avLst/>
              </a:prstGeom>
            </p:spPr>
          </p:pic>
          <p:pic>
            <p:nvPicPr>
              <p:cNvPr id="75" name="Picture 7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12270" y="2309116"/>
                <a:ext cx="530398" cy="938865"/>
              </a:xfrm>
              <a:prstGeom prst="rect">
                <a:avLst/>
              </a:prstGeom>
            </p:spPr>
          </p:pic>
          <p:pic>
            <p:nvPicPr>
              <p:cNvPr id="76" name="Picture 7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01989" y="1958838"/>
                <a:ext cx="530398" cy="938865"/>
              </a:xfrm>
              <a:prstGeom prst="rect">
                <a:avLst/>
              </a:prstGeom>
            </p:spPr>
          </p:pic>
        </p:grpSp>
        <p:grpSp>
          <p:nvGrpSpPr>
            <p:cNvPr id="77" name="Group 76"/>
            <p:cNvGrpSpPr/>
            <p:nvPr/>
          </p:nvGrpSpPr>
          <p:grpSpPr>
            <a:xfrm>
              <a:off x="3195801" y="2842188"/>
              <a:ext cx="2899557" cy="1989698"/>
              <a:chOff x="1132830" y="1958838"/>
              <a:chExt cx="2899557" cy="1989698"/>
            </a:xfrm>
          </p:grpSpPr>
          <p:pic>
            <p:nvPicPr>
              <p:cNvPr id="78" name="Picture 7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32830" y="3009671"/>
                <a:ext cx="530398" cy="938865"/>
              </a:xfrm>
              <a:prstGeom prst="rect">
                <a:avLst/>
              </a:prstGeom>
            </p:spPr>
          </p:pic>
          <p:pic>
            <p:nvPicPr>
              <p:cNvPr id="79" name="Picture 7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22550" y="2659394"/>
                <a:ext cx="530398" cy="938865"/>
              </a:xfrm>
              <a:prstGeom prst="rect">
                <a:avLst/>
              </a:prstGeom>
            </p:spPr>
          </p:pic>
          <p:pic>
            <p:nvPicPr>
              <p:cNvPr id="80" name="Picture 7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12270" y="2309116"/>
                <a:ext cx="530398" cy="938865"/>
              </a:xfrm>
              <a:prstGeom prst="rect">
                <a:avLst/>
              </a:prstGeom>
            </p:spPr>
          </p:pic>
          <p:pic>
            <p:nvPicPr>
              <p:cNvPr id="81" name="Picture 8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01989" y="1958838"/>
                <a:ext cx="530398" cy="938865"/>
              </a:xfrm>
              <a:prstGeom prst="rect">
                <a:avLst/>
              </a:prstGeom>
            </p:spPr>
          </p:pic>
        </p:grpSp>
        <p:grpSp>
          <p:nvGrpSpPr>
            <p:cNvPr id="82" name="Group 81"/>
            <p:cNvGrpSpPr/>
            <p:nvPr/>
          </p:nvGrpSpPr>
          <p:grpSpPr>
            <a:xfrm>
              <a:off x="3883458" y="3136638"/>
              <a:ext cx="2899557" cy="1989698"/>
              <a:chOff x="1132830" y="1958838"/>
              <a:chExt cx="2899557" cy="1989698"/>
            </a:xfrm>
          </p:grpSpPr>
          <p:pic>
            <p:nvPicPr>
              <p:cNvPr id="83" name="Picture 8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32830" y="3009671"/>
                <a:ext cx="530398" cy="938865"/>
              </a:xfrm>
              <a:prstGeom prst="rect">
                <a:avLst/>
              </a:prstGeom>
            </p:spPr>
          </p:pic>
          <p:pic>
            <p:nvPicPr>
              <p:cNvPr id="84" name="Picture 8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22550" y="2659394"/>
                <a:ext cx="530398" cy="938865"/>
              </a:xfrm>
              <a:prstGeom prst="rect">
                <a:avLst/>
              </a:prstGeom>
            </p:spPr>
          </p:pic>
          <p:pic>
            <p:nvPicPr>
              <p:cNvPr id="85" name="Picture 8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12270" y="2309116"/>
                <a:ext cx="530398" cy="938865"/>
              </a:xfrm>
              <a:prstGeom prst="rect">
                <a:avLst/>
              </a:prstGeom>
            </p:spPr>
          </p:pic>
          <p:pic>
            <p:nvPicPr>
              <p:cNvPr id="86" name="Picture 8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01989" y="1958838"/>
                <a:ext cx="530398" cy="938865"/>
              </a:xfrm>
              <a:prstGeom prst="rect">
                <a:avLst/>
              </a:prstGeom>
            </p:spPr>
          </p:pic>
        </p:grpSp>
        <p:grpSp>
          <p:nvGrpSpPr>
            <p:cNvPr id="87" name="Group 86"/>
            <p:cNvGrpSpPr/>
            <p:nvPr/>
          </p:nvGrpSpPr>
          <p:grpSpPr>
            <a:xfrm>
              <a:off x="4571113" y="3431089"/>
              <a:ext cx="2899557" cy="1989698"/>
              <a:chOff x="1132830" y="1958838"/>
              <a:chExt cx="2899557" cy="1989698"/>
            </a:xfrm>
          </p:grpSpPr>
          <p:pic>
            <p:nvPicPr>
              <p:cNvPr id="88" name="Picture 8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32830" y="3009671"/>
                <a:ext cx="530398" cy="938865"/>
              </a:xfrm>
              <a:prstGeom prst="rect">
                <a:avLst/>
              </a:prstGeom>
            </p:spPr>
          </p:pic>
          <p:pic>
            <p:nvPicPr>
              <p:cNvPr id="89" name="Picture 8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22550" y="2659394"/>
                <a:ext cx="530398" cy="938865"/>
              </a:xfrm>
              <a:prstGeom prst="rect">
                <a:avLst/>
              </a:prstGeom>
            </p:spPr>
          </p:pic>
          <p:pic>
            <p:nvPicPr>
              <p:cNvPr id="90" name="Picture 8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12270" y="2309116"/>
                <a:ext cx="530398" cy="938865"/>
              </a:xfrm>
              <a:prstGeom prst="rect">
                <a:avLst/>
              </a:prstGeom>
            </p:spPr>
          </p:pic>
          <p:pic>
            <p:nvPicPr>
              <p:cNvPr id="91" name="Picture 9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01989" y="1958838"/>
                <a:ext cx="530398" cy="938865"/>
              </a:xfrm>
              <a:prstGeom prst="rect">
                <a:avLst/>
              </a:prstGeom>
            </p:spPr>
          </p:pic>
        </p:grpSp>
      </p:grpSp>
      <p:sp>
        <p:nvSpPr>
          <p:cNvPr id="93" name="Rectangle 92"/>
          <p:cNvSpPr/>
          <p:nvPr/>
        </p:nvSpPr>
        <p:spPr>
          <a:xfrm>
            <a:off x="1326579" y="1230932"/>
            <a:ext cx="6491542" cy="4540478"/>
          </a:xfrm>
          <a:prstGeom prst="rect">
            <a:avLst/>
          </a:prstGeom>
          <a:blipFill>
            <a:blip r:embed="rId4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tile tx="0" ty="0" sx="100000" sy="100000" flip="none" algn="tl"/>
          </a:blipFill>
          <a:ln>
            <a:solidFill>
              <a:srgbClr val="ABA081"/>
            </a:solidFill>
          </a:ln>
          <a:scene3d>
            <a:camera prst="orthographicFront">
              <a:rot lat="19377226" lon="3478022" rev="17553023"/>
            </a:camera>
            <a:lightRig rig="threePt" dir="t"/>
          </a:scene3d>
          <a:sp3d extrusionH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ectangle 93"/>
          <p:cNvSpPr/>
          <p:nvPr/>
        </p:nvSpPr>
        <p:spPr>
          <a:xfrm>
            <a:off x="-499136" y="4205156"/>
            <a:ext cx="6790628" cy="797665"/>
          </a:xfrm>
          <a:prstGeom prst="rect">
            <a:avLst/>
          </a:prstGeom>
          <a:blipFill>
            <a:blip r:embed="rId4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tile tx="0" ty="0" sx="100000" sy="100000" flip="none" algn="tl"/>
          </a:blipFill>
          <a:ln>
            <a:solidFill>
              <a:srgbClr val="ABA081"/>
            </a:solidFill>
          </a:ln>
          <a:scene3d>
            <a:camera prst="orthographicFront">
              <a:rot lat="1290000" lon="3000000" rev="0"/>
            </a:camera>
            <a:lightRig rig="threePt" dir="t"/>
          </a:scene3d>
          <a:sp3d extrusionH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ectangle 94"/>
          <p:cNvSpPr/>
          <p:nvPr/>
        </p:nvSpPr>
        <p:spPr>
          <a:xfrm>
            <a:off x="3863260" y="4452455"/>
            <a:ext cx="5840259" cy="797665"/>
          </a:xfrm>
          <a:prstGeom prst="rect">
            <a:avLst/>
          </a:prstGeom>
          <a:blipFill>
            <a:blip r:embed="rId4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tile tx="0" ty="0" sx="100000" sy="100000" flip="none" algn="tl"/>
          </a:blipFill>
          <a:ln>
            <a:solidFill>
              <a:srgbClr val="ABA081"/>
            </a:solidFill>
          </a:ln>
          <a:scene3d>
            <a:camera prst="orthographicFront">
              <a:rot lat="1020000" lon="18299985" rev="0"/>
            </a:camera>
            <a:lightRig rig="threePt" dir="t"/>
          </a:scene3d>
          <a:sp3d extrusionH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xit" presetSubtype="37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4" dur="3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11545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Squashing a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mattress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2" y="863125"/>
            <a:ext cx="4572432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are using a mattress to think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about objects resting on the floor.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They are thinking about</a:t>
            </a:r>
            <a:r>
              <a:rPr lang="en-US" dirty="0" smtClean="0"/>
              <a:t> a light crate and a heavy crate sitting on the floor.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want to explain the forces acting on the floor and on the crates.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3241" y="1251972"/>
            <a:ext cx="3985292" cy="2154802"/>
          </a:xfrm>
          <a:prstGeom prst="rect">
            <a:avLst/>
          </a:prstGeom>
        </p:spPr>
      </p:pic>
      <p:sp>
        <p:nvSpPr>
          <p:cNvPr id="127" name="TextBox 126"/>
          <p:cNvSpPr txBox="1"/>
          <p:nvPr/>
        </p:nvSpPr>
        <p:spPr>
          <a:xfrm>
            <a:off x="179705" y="3792995"/>
            <a:ext cx="8748828" cy="2060026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lvl="0" defTabSz="914400">
              <a:lnSpc>
                <a:spcPct val="114000"/>
              </a:lnSpc>
              <a:spcAft>
                <a:spcPts val="600"/>
              </a:spcAft>
              <a:defRPr/>
            </a:pPr>
            <a:r>
              <a:rPr lang="en-GB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 three ways in which this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a good representation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the crates resting on the floor.</a:t>
            </a: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 three ways in which this is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 an accurate representation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the crates resting on the floor.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27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53</TotalTime>
  <Words>101</Words>
  <Application>Microsoft Office PowerPoint</Application>
  <PresentationFormat>On-screen Show (4:3)</PresentationFormat>
  <Paragraphs>11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11</cp:revision>
  <dcterms:created xsi:type="dcterms:W3CDTF">2019-06-18T07:42:44Z</dcterms:created>
  <dcterms:modified xsi:type="dcterms:W3CDTF">2019-06-28T12:00:46Z</dcterms:modified>
</cp:coreProperties>
</file>